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78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8CC3-A506-4143-B84A-24DACA245FEF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57E282-C7F7-4D48-AC19-2C045868CFB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8CC3-A506-4143-B84A-24DACA245FEF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E282-C7F7-4D48-AC19-2C045868C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8CC3-A506-4143-B84A-24DACA245FEF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7E282-C7F7-4D48-AC19-2C045868C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A728CC3-A506-4143-B84A-24DACA245FEF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357E282-C7F7-4D48-AC19-2C045868CFB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8CC3-A506-4143-B84A-24DACA245FEF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57E282-C7F7-4D48-AC19-2C045868CFB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A728CC3-A506-4143-B84A-24DACA245FEF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57E282-C7F7-4D48-AC19-2C045868CFB8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8A728CC3-A506-4143-B84A-24DACA245FEF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57E282-C7F7-4D48-AC19-2C045868CFB8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8CC3-A506-4143-B84A-24DACA245FEF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57E282-C7F7-4D48-AC19-2C045868CFB8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8CC3-A506-4143-B84A-24DACA245FEF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57E282-C7F7-4D48-AC19-2C045868CFB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A728CC3-A506-4143-B84A-24DACA245FEF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57E282-C7F7-4D48-AC19-2C045868CFB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A728CC3-A506-4143-B84A-24DACA245FEF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357E282-C7F7-4D48-AC19-2C045868CFB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8A728CC3-A506-4143-B84A-24DACA245FEF}" type="datetimeFigureOut">
              <a:rPr lang="en-US" smtClean="0"/>
              <a:t>3/17/2011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357E282-C7F7-4D48-AC19-2C045868CFB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hil101.affect-reason-utility.com/dy/d9.htm#dual" TargetMode="External"/><Relationship Id="rId2" Type="http://schemas.openxmlformats.org/officeDocument/2006/relationships/hyperlink" Target="http://phil101.affect-reason-utility.com/dy/c.htm#ca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hil101.affect-reason-utility.com/dy/b2.htm#behav" TargetMode="External"/><Relationship Id="rId4" Type="http://schemas.openxmlformats.org/officeDocument/2006/relationships/hyperlink" Target="http://phil101.affect-reason-utility.com/hy/6u.htm#mind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phil101.affect-reason-utility.com/dy/i.htm#idth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phil101.affect-reason-utility.com/dy/p5.htm#phys" TargetMode="External"/><Relationship Id="rId2" Type="http://schemas.openxmlformats.org/officeDocument/2006/relationships/hyperlink" Target="http://phil101.affect-reason-utility.com/ph/ryle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375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4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Ryle showed how the misapplication of an ordinary term can result in a </a:t>
            </a:r>
            <a:r>
              <a:rPr lang="en-US" dirty="0">
                <a:hlinkClick r:id="rId2"/>
              </a:rPr>
              <a:t>category mistake</a:t>
            </a:r>
            <a:r>
              <a:rPr lang="en-US" dirty="0"/>
              <a:t> by which philosophers may be seriously misled</a:t>
            </a:r>
            <a:r>
              <a:rPr lang="en-US" dirty="0" smtClean="0"/>
              <a:t>.</a:t>
            </a:r>
          </a:p>
          <a:p>
            <a:r>
              <a:rPr lang="en-US" dirty="0"/>
              <a:t>	</a:t>
            </a:r>
            <a:r>
              <a:rPr lang="en-US" dirty="0" smtClean="0"/>
              <a:t>Where’s the University?</a:t>
            </a:r>
          </a:p>
          <a:p>
            <a:endParaRPr lang="en-US" dirty="0"/>
          </a:p>
          <a:p>
            <a:r>
              <a:rPr lang="en-US" dirty="0" smtClean="0"/>
              <a:t>in </a:t>
            </a:r>
            <a:r>
              <a:rPr lang="en-US" i="1" dirty="0"/>
              <a:t>The Concept of Mind</a:t>
            </a:r>
            <a:r>
              <a:rPr lang="en-US" dirty="0"/>
              <a:t> (1949), Ryle sharply criticized Cartesian </a:t>
            </a:r>
            <a:r>
              <a:rPr lang="en-US" dirty="0">
                <a:hlinkClick r:id="rId3"/>
              </a:rPr>
              <a:t>dualism</a:t>
            </a:r>
            <a:r>
              <a:rPr lang="en-US" dirty="0"/>
              <a:t>, arguing that </a:t>
            </a:r>
            <a:r>
              <a:rPr lang="en-US" dirty="0">
                <a:hlinkClick r:id="rId4"/>
              </a:rPr>
              <a:t>adequate descriptions of human behavior need never refer to anything but the operations of human bodies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</a:t>
            </a:r>
            <a:r>
              <a:rPr lang="en-US" dirty="0"/>
              <a:t>form of </a:t>
            </a:r>
            <a:r>
              <a:rPr lang="en-US" dirty="0">
                <a:hlinkClick r:id="rId5"/>
              </a:rPr>
              <a:t>logical behaviorism</a:t>
            </a:r>
            <a:r>
              <a:rPr lang="en-US" dirty="0"/>
              <a:t> became a standard view among ordinary-language philosophers for several decades.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Gilbert Ryle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10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Australian philosopher.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i="1" dirty="0"/>
              <a:t>Perception and the Physical World</a:t>
            </a:r>
            <a:r>
              <a:rPr lang="en-US" dirty="0"/>
              <a:t> (1961) and </a:t>
            </a:r>
            <a:r>
              <a:rPr lang="en-US" i="1" dirty="0"/>
              <a:t>A Materialist Theory of Mind</a:t>
            </a:r>
            <a:r>
              <a:rPr lang="en-US" dirty="0"/>
              <a:t> (1968) </a:t>
            </a:r>
            <a:r>
              <a:rPr lang="en-US" dirty="0" smtClean="0"/>
              <a:t> </a:t>
            </a:r>
            <a:r>
              <a:rPr lang="en-US" dirty="0"/>
              <a:t>Armstrong strictly defends the </a:t>
            </a:r>
            <a:r>
              <a:rPr lang="en-US" dirty="0">
                <a:hlinkClick r:id="rId2"/>
              </a:rPr>
              <a:t>identity</a:t>
            </a:r>
            <a:r>
              <a:rPr lang="en-US" dirty="0"/>
              <a:t> of mental events with states of the brain. </a:t>
            </a:r>
            <a:endParaRPr lang="en-US" dirty="0" smtClean="0"/>
          </a:p>
          <a:p>
            <a:r>
              <a:rPr lang="en-US" dirty="0" smtClean="0"/>
              <a:t>Armstrong </a:t>
            </a:r>
            <a:r>
              <a:rPr lang="en-US" dirty="0"/>
              <a:t>also argues for the objective reality of qualities and relations in </a:t>
            </a:r>
            <a:r>
              <a:rPr lang="en-US" i="1" dirty="0"/>
              <a:t>Universals and Scientific Realism</a:t>
            </a:r>
            <a:r>
              <a:rPr lang="en-US" dirty="0"/>
              <a:t> (1978) 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/>
              <a:t>Universals</a:t>
            </a:r>
            <a:r>
              <a:rPr lang="en-US" dirty="0"/>
              <a:t> (1989) 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D. M. Armstrong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03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Australian philosopher. Influenced by the methods of </a:t>
            </a:r>
            <a:r>
              <a:rPr lang="en-US" i="1" dirty="0">
                <a:hlinkClick r:id="rId2"/>
              </a:rPr>
              <a:t>Ryle</a:t>
            </a:r>
            <a:r>
              <a:rPr lang="en-US" dirty="0"/>
              <a:t>, Smart defends a strictly </a:t>
            </a:r>
            <a:r>
              <a:rPr lang="en-US" dirty="0" err="1">
                <a:hlinkClick r:id="rId3"/>
              </a:rPr>
              <a:t>physicalist</a:t>
            </a:r>
            <a:r>
              <a:rPr lang="en-US" dirty="0"/>
              <a:t> philosophy of mind in </a:t>
            </a:r>
            <a:r>
              <a:rPr lang="en-US" i="1" dirty="0"/>
              <a:t>Philosophy and Scientific Realism</a:t>
            </a:r>
            <a:r>
              <a:rPr lang="en-US" dirty="0"/>
              <a:t> (1963).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J. C. C. Smart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54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38</TotalTime>
  <Words>123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Mylar</vt:lpstr>
      <vt:lpstr>PowerPoint Presentation</vt:lpstr>
      <vt:lpstr>PowerPoint Presentation</vt:lpstr>
      <vt:lpstr>Gilbert Ryle</vt:lpstr>
      <vt:lpstr>D. M. Armstrong</vt:lpstr>
      <vt:lpstr>J. C. C. Smart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WmA</dc:creator>
  <cp:lastModifiedBy>WmA</cp:lastModifiedBy>
  <cp:revision>4</cp:revision>
  <dcterms:created xsi:type="dcterms:W3CDTF">2011-03-18T04:46:15Z</dcterms:created>
  <dcterms:modified xsi:type="dcterms:W3CDTF">2011-03-18T05:25:11Z</dcterms:modified>
</cp:coreProperties>
</file>